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58" r:id="rId4"/>
    <p:sldId id="259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6D91E4-AFE5-4BCD-BA2C-72C67440061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8368B-1E15-43DD-9283-58CF90DABD1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49D4CE5-DFF0-49B9-A40D-CDAC49953B3D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8C7880-EDC5-429B-9BE8-76EFD4EE23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13627C-C908-4A0A-9EFD-96DB3411168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80F3E-9576-4356-8BFB-580DB841C69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ED757-D84B-4AB4-82BE-ABDD53CB8E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61066BC-F72A-4545-8F58-276CC53436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6219C-CC42-4327-8DE8-16235D4000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6600D-8B40-4DC9-AD33-6CF844B423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041F3-7A69-4294-940B-AD4BD0BB41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00E90EDD-74C9-4D8A-A8E0-143F85FD88C0}" type="slidenum"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AEA6-C02C-4BD0-934C-3E0885D2DE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74467-D5BF-4297-A5B3-AF8A9A86246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63A83-69CF-4ABE-A6F3-7DA24141B6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DC0E9-59C1-449A-ACC5-B6DC4168517E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17A29-3203-4BE9-A51F-55215E6618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B401B-B019-456C-A390-B4617F60E7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51B3C-B51F-491A-99F9-24124BAAF3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28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94BA-3861-4480-81A3-BB78CD910D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2FA85-D0AE-48A0-B96D-16504FB46A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941C-D02B-41AD-8AC3-90BA6F7333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857DA2-FDD9-4CB2-B4FB-D2D8A5CD35F6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89AE0-2086-4414-BE98-F2565D2D37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92410-8C0A-4F33-9745-4C11452ED4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7DD883-7722-40CC-AEC7-CFDE53AD44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A1718F-212C-4C9F-B08D-207802C0123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8BA88-BF5B-4F7C-904F-162255D4ACC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4F8A8-F878-465C-A443-58CB33C537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F8190-ADE6-43D1-B40C-88BEF40B22E0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07C6B-7C63-48FC-8B05-042C63FFB0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DF96D-E619-46B8-A81E-26077FC21B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40C34-0C1B-4268-BD72-18584894D1C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91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F7DC-3A10-45F2-B750-A010278501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8B93-B386-4E69-8C8A-55CE3BBF93B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44961-5B4A-4C8E-9D4D-1771DAAB8C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67EE5D-76D3-4B39-967F-7EE23434B37A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17DBE-E548-43BF-B3AB-BC79DF25C5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2DB42-EB8A-483D-815F-B9598CFFEE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097DE-92EF-4F5D-B073-C300BE67CE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93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F3145-8F44-44A9-B802-DDB71F31EF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D11B1-E01F-4412-A2B9-2E845E0DC7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AB35C-2004-4778-B3ED-D5B04024FF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9856B-611F-4F68-9452-9D0A799247C9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C17C1-5CBC-47F2-B714-A7A86C00C9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7F59D-8EAF-4038-8E11-35F1981804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D29189-7150-41A1-A7A6-DE0B671AB0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79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F640-5958-44A4-8881-C53D94B3328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4071-0F7F-4DA0-BF78-4F58503A1E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873F8-23C0-4AB3-9297-459DC6BAAE8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FDCBD-B25C-415C-8754-E3D173882F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BA84E4-07A3-4A63-8A6C-E774B07A347B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FA88A-7829-4B4B-A6E5-6F894B8C71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7258B-32BF-4731-BF18-5190B7C1B5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336AC3-4D8C-4D6F-AADD-0409697CE5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71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D1E3-3C01-4A70-AC3E-C2C558517C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42A21-C446-47A9-8DDD-1673496DC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9B9B0-42C3-4425-B9EE-EF66CEB3A0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9BC06-6644-4AB9-ADFD-368EA614183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72ECA2-2410-49D2-9455-122D1CEAA1E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02957-CF61-4218-BF70-AD64F89269C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B197EB-9ED8-495B-B475-634C8138CFF3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DC96D-739E-418C-B409-158D91CECA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4BCE4-8668-4BA2-BDBB-0FB241F3D7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804BE1-0890-4AAE-B5E0-D895695873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9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2660-6828-43B9-AD26-12411A3D55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7C905-3364-4737-B045-53E510ED81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7140FD-3EC1-4C58-A161-4C5CBE66B966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10416-FFF2-4095-9E84-9FAAC763AC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BA8F6-0700-4FC7-8046-390632C5C7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6D426-8881-4A99-BE0F-AAF71C074B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41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5956A-328F-4C78-9B46-47FE3951348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00163-7911-4ABD-A51B-FF2B56B6C4F3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FE011-E948-4AE2-AB36-101E397B13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20F43-2FCE-4194-AA2C-D874F5BA43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22EB8C-EB81-4F65-8720-E5BBA8757F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6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698F-A995-4F96-891A-B7DB05119C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693E-F032-4BCC-B793-3C7CF91D57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97BEF-83B4-4AF5-B0F8-A147A7E57AA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33EE1-1066-47EF-A501-99B41CF695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D7FB90-913D-4F92-A5BC-769E00A455B6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1B6A1-F7E4-490C-8A64-966B8A9130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32D6B-B97E-4E41-B14F-2425A01F38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E2070F-DDFA-4872-B7CA-F3E28E28917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2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A582-75B3-4D8F-B392-B4A74C721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3B9EC-DE50-4726-B60B-1E2C5BEE7A3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83266-6B8E-4186-A3EA-7D257284B6A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00639-FD36-4963-8F81-D1C8F73B1FD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4B7A1C-A209-4344-85EC-5F39BBBF2643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C7981-E921-433D-BDF0-C3F5632006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00F66-1779-4A58-AD9F-3627C82F11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ED021D-DF80-468D-91A5-975CFAF115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3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71839-0B79-4763-918D-6EFEB46096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0E858-1861-42F6-AD01-D49165C3D3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F852E-5F61-473A-B387-7C1E6D03BFC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FE74817-EB75-40B4-A3E7-D0F53E7D751B}" type="datetime1">
              <a:rPr lang="en-US"/>
              <a:pPr lvl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85FE1-F92F-4A82-98EC-B32D627943D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EDDF5-6769-41C2-ABA9-1AC1E59CAF2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3D68593-EF32-4B90-A508-E65F07D3489B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AM,gov">
            <a:extLst>
              <a:ext uri="{FF2B5EF4-FFF2-40B4-BE49-F238E27FC236}">
                <a16:creationId xmlns:a16="http://schemas.microsoft.com/office/drawing/2014/main" id="{EB3225DA-4A60-4E5C-BFBE-EC70A83C9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3911" y="887416"/>
            <a:ext cx="3810003" cy="28575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56EB9B-0EAA-4A7E-A52E-9FB9CA4FC0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16908" y="1674293"/>
            <a:ext cx="9144000" cy="2387598"/>
          </a:xfrm>
        </p:spPr>
        <p:txBody>
          <a:bodyPr/>
          <a:lstStyle/>
          <a:p>
            <a:pPr lvl="0"/>
            <a:r>
              <a:rPr lang="en-US"/>
              <a:t>Search Guide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3989-6654-4885-A8B6-743368B73C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Why are you asking me to do an entity search in SAM?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2680-FC63-4966-95FA-D0C2D09CE75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 SAM.gov exclusions search ensures that the company or individual SAISD wants to purchase from is not excluded from receiving federal contracts or a purchase order using federal funding.   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213C6-47A6-4B25-ADA7-2D212B5F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466" y="3028949"/>
            <a:ext cx="2759073" cy="27590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E8BE-B9A8-43FD-A372-398064D278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SAM.gov Home Page</a:t>
            </a:r>
          </a:p>
        </p:txBody>
      </p:sp>
      <p:pic>
        <p:nvPicPr>
          <p:cNvPr id="3" name="Picture 6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A665AE99-6EDC-424D-A5D6-7FBAD6FA9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80" y="1556135"/>
            <a:ext cx="4607990" cy="4750920"/>
          </a:xfrm>
        </p:spPr>
      </p:pic>
      <p:pic>
        <p:nvPicPr>
          <p:cNvPr id="4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C43F4F0-9EF0-4F67-9E09-EE09D5642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718" y="1559106"/>
            <a:ext cx="4741127" cy="47619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A781-AB73-435C-B481-65470FD342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Steps to Exclusion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E64B-6C79-4682-B75C-C6A11CF5EF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/>
              <a:t>Click on the 'Search' Tab on the Home Page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marL="514350" lvl="0" indent="-514350">
              <a:buFont typeface="Calibri Light"/>
              <a:buAutoNum type="arabicPeriod"/>
            </a:pP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/>
          </a:p>
          <a:p>
            <a:pPr marL="971550" lvl="1" indent="-514350">
              <a:buFont typeface="Calibri Light"/>
              <a:buAutoNum type="arabicPeriod"/>
            </a:pPr>
            <a:endParaRPr lang="en-US"/>
          </a:p>
        </p:txBody>
      </p:sp>
      <p:pic>
        <p:nvPicPr>
          <p:cNvPr id="4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285523-4E08-4003-A1DD-A3987FAA7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64" y="2324240"/>
            <a:ext cx="8235177" cy="41981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DF8D20-1270-43B6-941C-9249015E87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7300" y="403844"/>
            <a:ext cx="10515600" cy="2948144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cs typeface="Calibri"/>
              </a:rPr>
              <a:t>2. Click on the '+' in the "Select Domain" Field</a:t>
            </a:r>
            <a:endParaRPr lang="en-US"/>
          </a:p>
          <a:p>
            <a:pPr lvl="0"/>
            <a:endParaRPr lang="en-US">
              <a:cs typeface="Calibri"/>
            </a:endParaRPr>
          </a:p>
        </p:txBody>
      </p:sp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1C41D6-0A6B-407C-B4F4-D69EC1273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71" y="861922"/>
            <a:ext cx="2743200" cy="20489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554C736-6144-4A2F-B9C5-99CEDACABC94}"/>
              </a:ext>
            </a:extLst>
          </p:cNvPr>
          <p:cNvSpPr txBox="1"/>
          <p:nvPr/>
        </p:nvSpPr>
        <p:spPr>
          <a:xfrm>
            <a:off x="663497" y="3739374"/>
            <a:ext cx="10549048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3. Select the domain "Entity Information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alibri"/>
            </a:endParaRPr>
          </a:p>
        </p:txBody>
      </p:sp>
      <p:pic>
        <p:nvPicPr>
          <p:cNvPr id="5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A641516-6884-46A3-B015-47E33BF0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71" y="4329720"/>
            <a:ext cx="2743200" cy="23245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7CD4875-0B4D-4716-A037-ABB2BB22DE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82442" y="338794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cs typeface="Calibri"/>
              </a:rPr>
              <a:t>4. Click the '+' next to "Filter By"</a:t>
            </a:r>
          </a:p>
          <a:p>
            <a:pPr marL="0" lvl="0" indent="0">
              <a:buNone/>
            </a:pPr>
            <a:r>
              <a:rPr lang="en-US">
                <a:cs typeface="Calibri"/>
              </a:rPr>
              <a:t>5. Click the '^' next to "Excluded Entity" </a:t>
            </a:r>
          </a:p>
          <a:p>
            <a:pPr marL="0" lvl="0" indent="0">
              <a:buNone/>
            </a:pPr>
            <a:r>
              <a:rPr lang="en-US">
                <a:cs typeface="Calibri"/>
              </a:rPr>
              <a:t>6. Enter the Company or Individual Name</a:t>
            </a:r>
          </a:p>
          <a:p>
            <a:pPr marL="0" lv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3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6E8F3C-D154-4F33-877F-8479349B6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82" y="1983324"/>
            <a:ext cx="4378714" cy="40808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81DAB0-FBA4-4896-85B8-09C7E0890D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273743"/>
            <a:ext cx="3202256" cy="504163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cs typeface="Calibri"/>
              </a:rPr>
              <a:t>7. Print your screen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4EECE7C-A7D7-4F06-BCD4-E8D36063BCF7}"/>
              </a:ext>
            </a:extLst>
          </p:cNvPr>
          <p:cNvSpPr txBox="1"/>
          <p:nvPr/>
        </p:nvSpPr>
        <p:spPr>
          <a:xfrm>
            <a:off x="1369743" y="1109542"/>
            <a:ext cx="27432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Does Not Have Exclusions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161AF0-B3A2-4BEA-8ACB-31A9B42ED895}"/>
              </a:ext>
            </a:extLst>
          </p:cNvPr>
          <p:cNvSpPr txBox="1"/>
          <p:nvPr/>
        </p:nvSpPr>
        <p:spPr>
          <a:xfrm>
            <a:off x="8891003" y="1113035"/>
            <a:ext cx="274320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Calibri"/>
              </a:rPr>
              <a:t>Exclusions</a:t>
            </a:r>
          </a:p>
        </p:txBody>
      </p:sp>
      <p:pic>
        <p:nvPicPr>
          <p:cNvPr id="5" name="Picture 6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8CFB9140-1C0A-4F25-B426-3C290D6CD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27" y="1796430"/>
            <a:ext cx="5503124" cy="35253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10B34D-33BA-4427-A276-1E5EB453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31" y="1796430"/>
            <a:ext cx="5402261" cy="3139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5000">
        <p159:morph option="byObject"/>
      </p:transition>
    </mc:Choice>
    <mc:Fallback xmlns="">
      <p:transition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120</Words>
  <Application>Microsoft Office PowerPoint</Application>
  <PresentationFormat>Widescreen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Search Guide</vt:lpstr>
      <vt:lpstr>Why are you asking me to do an entity search in SAM?</vt:lpstr>
      <vt:lpstr>SAM.gov Home Page</vt:lpstr>
      <vt:lpstr>Steps to Exclusion Search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</dc:title>
  <dc:creator>HIMMELBERGER, KEITH JACOB</dc:creator>
  <cp:lastModifiedBy>Stallings, Amanda K</cp:lastModifiedBy>
  <cp:revision>150</cp:revision>
  <dcterms:created xsi:type="dcterms:W3CDTF">2019-04-16T14:27:17Z</dcterms:created>
  <dcterms:modified xsi:type="dcterms:W3CDTF">2021-11-29T22:17:06Z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0x0101002F336282CC556A4CBC9624CD6FC54B2E</vt:lpwstr>
  </property>
</Properties>
</file>